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035"/>
  </p:normalViewPr>
  <p:slideViewPr>
    <p:cSldViewPr snapToGrid="0">
      <p:cViewPr varScale="1">
        <p:scale>
          <a:sx n="66" d="100"/>
          <a:sy n="66" d="100"/>
        </p:scale>
        <p:origin x="34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0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0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1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3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3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5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1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9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6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9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AE29D-2467-6B42-90BE-57E436D02AE9}" type="datetimeFigureOut">
              <a:rPr lang="en-US" smtClean="0"/>
              <a:t>7/24/23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48356-528F-784D-8A07-FF6984224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9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4FA30D7A-5BC4-2862-8B24-7596C3C49059}"/>
              </a:ext>
            </a:extLst>
          </p:cNvPr>
          <p:cNvSpPr txBox="1"/>
          <p:nvPr/>
        </p:nvSpPr>
        <p:spPr>
          <a:xfrm>
            <a:off x="101873" y="52729"/>
            <a:ext cx="8689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Supplemental Fig. 6-source data 1 (bands used in the figure are highlighted in blue)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DA8906-D802-B33B-8C75-92FE07384F7C}"/>
              </a:ext>
            </a:extLst>
          </p:cNvPr>
          <p:cNvSpPr txBox="1"/>
          <p:nvPr/>
        </p:nvSpPr>
        <p:spPr>
          <a:xfrm>
            <a:off x="11771" y="3347357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Supplemental Figure 6J. 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43FBCC9-F3A8-5793-21E9-33B40E8DC95D}"/>
              </a:ext>
            </a:extLst>
          </p:cNvPr>
          <p:cNvGrpSpPr/>
          <p:nvPr/>
        </p:nvGrpSpPr>
        <p:grpSpPr>
          <a:xfrm>
            <a:off x="1901520" y="3504524"/>
            <a:ext cx="4026335" cy="1538942"/>
            <a:chOff x="1901520" y="2376550"/>
            <a:chExt cx="4026335" cy="1538942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F90A473F-BA40-EAF2-A73E-FFC7B35504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87" t="3238" r="920" b="10155"/>
            <a:stretch/>
          </p:blipFill>
          <p:spPr>
            <a:xfrm>
              <a:off x="1901520" y="2609953"/>
              <a:ext cx="3504140" cy="61067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A76AC8B2-B600-AB38-B194-481237C31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9" t="-627" r="-2806" b="-488"/>
            <a:stretch/>
          </p:blipFill>
          <p:spPr>
            <a:xfrm>
              <a:off x="1901520" y="3279015"/>
              <a:ext cx="3557398" cy="636477"/>
            </a:xfrm>
            <a:prstGeom prst="rect">
              <a:avLst/>
            </a:prstGeom>
            <a:ln>
              <a:noFill/>
            </a:ln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44EA0A3-D90D-2289-B402-CD6DB0A2549C}"/>
                </a:ext>
              </a:extLst>
            </p:cNvPr>
            <p:cNvSpPr txBox="1"/>
            <p:nvPr/>
          </p:nvSpPr>
          <p:spPr>
            <a:xfrm>
              <a:off x="5194653" y="3279015"/>
              <a:ext cx="733202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β-Actin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5B95B61-13C6-B80A-1750-60C9F96BD05B}"/>
                </a:ext>
              </a:extLst>
            </p:cNvPr>
            <p:cNvSpPr txBox="1"/>
            <p:nvPr/>
          </p:nvSpPr>
          <p:spPr>
            <a:xfrm>
              <a:off x="4956970" y="2482572"/>
              <a:ext cx="733202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GLUT1</a:t>
              </a:r>
            </a:p>
          </p:txBody>
        </p:sp>
        <p:sp>
          <p:nvSpPr>
            <p:cNvPr id="66" name="Left Arrow 65">
              <a:extLst>
                <a:ext uri="{FF2B5EF4-FFF2-40B4-BE49-F238E27FC236}">
                  <a16:creationId xmlns:a16="http://schemas.microsoft.com/office/drawing/2014/main" id="{7FF56DD6-28C2-802E-A9C0-A7DDE60E990F}"/>
                </a:ext>
              </a:extLst>
            </p:cNvPr>
            <p:cNvSpPr/>
            <p:nvPr/>
          </p:nvSpPr>
          <p:spPr>
            <a:xfrm>
              <a:off x="4881848" y="2653549"/>
              <a:ext cx="221191" cy="59741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8B896E0-97CE-1C16-83EF-F873FFA0F597}"/>
                </a:ext>
              </a:extLst>
            </p:cNvPr>
            <p:cNvSpPr txBox="1"/>
            <p:nvPr/>
          </p:nvSpPr>
          <p:spPr>
            <a:xfrm>
              <a:off x="2297067" y="2376550"/>
              <a:ext cx="8197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WT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49B14C2-D166-CF95-935E-BC9182D6BA46}"/>
                </a:ext>
              </a:extLst>
            </p:cNvPr>
            <p:cNvSpPr txBox="1"/>
            <p:nvPr/>
          </p:nvSpPr>
          <p:spPr>
            <a:xfrm>
              <a:off x="3429000" y="2387027"/>
              <a:ext cx="15063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OPA1/GDF15 DKO</a:t>
              </a: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B8E7860-94C2-7A6B-D9B7-3DD13B6EFA2D}"/>
                </a:ext>
              </a:extLst>
            </p:cNvPr>
            <p:cNvCxnSpPr>
              <a:cxnSpLocks/>
            </p:cNvCxnSpPr>
            <p:nvPr/>
          </p:nvCxnSpPr>
          <p:spPr>
            <a:xfrm>
              <a:off x="3343933" y="2612508"/>
              <a:ext cx="10191" cy="1212866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0B4DD76-E2F6-4312-0328-165A871D840F}"/>
                </a:ext>
              </a:extLst>
            </p:cNvPr>
            <p:cNvSpPr/>
            <p:nvPr/>
          </p:nvSpPr>
          <p:spPr>
            <a:xfrm>
              <a:off x="2921031" y="2653549"/>
              <a:ext cx="443382" cy="889839"/>
            </a:xfrm>
            <a:prstGeom prst="rect">
              <a:avLst/>
            </a:prstGeom>
            <a:noFill/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CA36667-E166-815E-A791-252C24E30CB4}"/>
                </a:ext>
              </a:extLst>
            </p:cNvPr>
            <p:cNvSpPr/>
            <p:nvPr/>
          </p:nvSpPr>
          <p:spPr>
            <a:xfrm>
              <a:off x="3759208" y="2621071"/>
              <a:ext cx="443382" cy="889839"/>
            </a:xfrm>
            <a:prstGeom prst="rect">
              <a:avLst/>
            </a:prstGeom>
            <a:noFill/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72" name="Left Arrow 71">
              <a:extLst>
                <a:ext uri="{FF2B5EF4-FFF2-40B4-BE49-F238E27FC236}">
                  <a16:creationId xmlns:a16="http://schemas.microsoft.com/office/drawing/2014/main" id="{32469D9D-DA20-E45F-2F31-9A0CE6FAAA35}"/>
                </a:ext>
              </a:extLst>
            </p:cNvPr>
            <p:cNvSpPr/>
            <p:nvPr/>
          </p:nvSpPr>
          <p:spPr>
            <a:xfrm>
              <a:off x="4846374" y="3424921"/>
              <a:ext cx="221191" cy="59741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6966401-FDF6-2914-6D7C-546E2928A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22" y="1300104"/>
            <a:ext cx="4980091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D8534C-3167-74B9-811B-D9A0ED773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30" y="2103878"/>
            <a:ext cx="4907766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57DFBF-084A-BAE7-7750-D15E5FE509AA}"/>
              </a:ext>
            </a:extLst>
          </p:cNvPr>
          <p:cNvSpPr txBox="1"/>
          <p:nvPr/>
        </p:nvSpPr>
        <p:spPr>
          <a:xfrm>
            <a:off x="11771" y="773452"/>
            <a:ext cx="168388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/>
              <a:t>Supplemental Figure 6I.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32D85A-D627-4A32-08DE-DE6815C8923E}"/>
              </a:ext>
            </a:extLst>
          </p:cNvPr>
          <p:cNvSpPr txBox="1"/>
          <p:nvPr/>
        </p:nvSpPr>
        <p:spPr>
          <a:xfrm>
            <a:off x="3064151" y="1049378"/>
            <a:ext cx="101997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OPA1/GDF15 DKO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0B397E-53C0-6BAB-6E40-2D7C08890FE0}"/>
              </a:ext>
            </a:extLst>
          </p:cNvPr>
          <p:cNvSpPr txBox="1"/>
          <p:nvPr/>
        </p:nvSpPr>
        <p:spPr>
          <a:xfrm>
            <a:off x="1521407" y="1067948"/>
            <a:ext cx="555059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 dirty="0"/>
              <a:t>WT</a:t>
            </a:r>
          </a:p>
        </p:txBody>
      </p:sp>
      <p:sp>
        <p:nvSpPr>
          <p:cNvPr id="7" name="Left Arrow 6">
            <a:extLst>
              <a:ext uri="{FF2B5EF4-FFF2-40B4-BE49-F238E27FC236}">
                <a16:creationId xmlns:a16="http://schemas.microsoft.com/office/drawing/2014/main" id="{BF0E33CF-6AFE-DBD7-5076-BCF91D741656}"/>
              </a:ext>
            </a:extLst>
          </p:cNvPr>
          <p:cNvSpPr/>
          <p:nvPr/>
        </p:nvSpPr>
        <p:spPr>
          <a:xfrm>
            <a:off x="5160379" y="1639438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6D2186-68D9-8C31-3C66-22EA0D732641}"/>
              </a:ext>
            </a:extLst>
          </p:cNvPr>
          <p:cNvSpPr txBox="1"/>
          <p:nvPr/>
        </p:nvSpPr>
        <p:spPr>
          <a:xfrm>
            <a:off x="5316369" y="1569083"/>
            <a:ext cx="45585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TH</a:t>
            </a:r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70DFE7D6-6FE3-848C-5F81-AFF2A412C2EC}"/>
              </a:ext>
            </a:extLst>
          </p:cNvPr>
          <p:cNvSpPr/>
          <p:nvPr/>
        </p:nvSpPr>
        <p:spPr>
          <a:xfrm>
            <a:off x="5212055" y="2267665"/>
            <a:ext cx="188265" cy="690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06427D-CE22-824D-B7F9-E0EC545A1EA5}"/>
              </a:ext>
            </a:extLst>
          </p:cNvPr>
          <p:cNvSpPr txBox="1"/>
          <p:nvPr/>
        </p:nvSpPr>
        <p:spPr>
          <a:xfrm>
            <a:off x="5368044" y="2205938"/>
            <a:ext cx="550821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b="1" dirty="0"/>
              <a:t>B-actin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4E68D1-5E44-DD58-2DF0-3C9A4031E060}"/>
              </a:ext>
            </a:extLst>
          </p:cNvPr>
          <p:cNvSpPr/>
          <p:nvPr/>
        </p:nvSpPr>
        <p:spPr>
          <a:xfrm>
            <a:off x="2072973" y="1662833"/>
            <a:ext cx="1108120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4511A5-65E2-2089-2D1B-AFA1F0936B84}"/>
              </a:ext>
            </a:extLst>
          </p:cNvPr>
          <p:cNvSpPr/>
          <p:nvPr/>
        </p:nvSpPr>
        <p:spPr>
          <a:xfrm>
            <a:off x="1971271" y="2250061"/>
            <a:ext cx="1108120" cy="203309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C6E420-FECB-A730-0CBD-C4A892D7F720}"/>
              </a:ext>
            </a:extLst>
          </p:cNvPr>
          <p:cNvCxnSpPr>
            <a:cxnSpLocks/>
          </p:cNvCxnSpPr>
          <p:nvPr/>
        </p:nvCxnSpPr>
        <p:spPr>
          <a:xfrm>
            <a:off x="2607416" y="1387032"/>
            <a:ext cx="0" cy="13239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458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1675</TotalTime>
  <Words>39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Alambert, Renata P</dc:creator>
  <cp:lastModifiedBy>Alambert, Renata P</cp:lastModifiedBy>
  <cp:revision>21</cp:revision>
  <dcterms:created xsi:type="dcterms:W3CDTF">2023-01-04T15:24:52Z</dcterms:created>
  <dcterms:modified xsi:type="dcterms:W3CDTF">2023-07-24T23:33:07Z</dcterms:modified>
</cp:coreProperties>
</file>